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 10 mejores lecciones que aprendí de Charlie Brown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8" y="4164676"/>
            <a:ext cx="3317472" cy="24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4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5. A veces necesitas escuchar.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Incluso la malhumorada y autocomplacida Lucy sabía la importancia de escuchar. Ella comenzó la famosa cabina de psiquiatría donde todos y cada uno podían venir y ser escuchados.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855" y="3804105"/>
            <a:ext cx="3164147" cy="2403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3961">
            <a:off x="999450" y="3325546"/>
            <a:ext cx="3826575" cy="27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4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5. ¿Qué te hace un buen oyente?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5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6. Haz lo que te gusta hacer.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través de todas sus aventuras, Schroeder se mantuvo constante en su aprecio por Beethoven y su amor por tocar el piano. Le encantaba tocar el piano y eso fue lo que hizo, independientemente de las circunstancias. Charlie Brown voló su cometa, jugó béisbol y fútbol, ​​no solo para ganar (sabía que no lo haría), sino porque le encantaba hacer esas cosas.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9493">
            <a:off x="672426" y="3890358"/>
            <a:ext cx="2143125" cy="2151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3412">
            <a:off x="7564409" y="3615214"/>
            <a:ext cx="2266950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894" y="4290351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3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6. ¿Cuáles son las 3 cosas que te encanta hacer?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8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7. Es importante tener amigos que se preocupen.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pandilla Peanuts estaba compuesta por personajes individuales, cada uno con sus propias debilidades y talentos, pero a pesar de todo, siempre estuvieron allí el uno para el otro.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4" y="2907637"/>
            <a:ext cx="2754711" cy="2063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700">
            <a:off x="6633815" y="3155725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109" y="5135127"/>
            <a:ext cx="35623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5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7. ¿Quiénes son los amigos que sabes que te importan? ¿Cómo sabes que se preocupan por 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4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8. Los grandes sueños conducen a grandes cosas.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Snoopy fue el mayor soñador de todos, pero su imaginación salvaje a menudo lo llevó a aventuras aún más salvajes y fantásticas en la vida real. Snoopy sabía que debes tener un gran sueño si vas a llevar una gran vida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06" y="3219912"/>
            <a:ext cx="2600325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99" y="324765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506" y="4180002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327" y="3744017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9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8. ¿Cuáles son tus dos sueños más grandes?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4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9. La acción crea realidad.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Como se le recordó a Charlie Brown una y otra vez después de que Linus lo presionó: toma medidas para lograr el cambio. Aunque a menudo fallaba, Chuck tomaba medidas con bastante regularidad, y de vez en cuando las cosas saldrían bien.</a:t>
            </a:r>
            <a:r>
              <a:rPr lang="en-US" dirty="0" smtClean="0"/>
              <a:t>camino.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089" y="4343573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286298"/>
            <a:ext cx="230505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010" y="4964776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668" y="3239712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1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9. Cuéntele sobre un momento en que tomó medidas y valió la pena.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1. Está bien tener miedo ... simplemente no dejes que tus miedos te controlen.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Charlie Brown a menudo se sentaba en la cama y hablaba de sus miedos, pero no importaba lo asustado que estuviera, siempre hacía las cosas que quería hacer.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977">
            <a:off x="5347886" y="3308465"/>
            <a:ext cx="4220136" cy="31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6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10. Ríete todos los días.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 bien los niños mismos pueden no haber visto el humor en las cosas que hicieron, Schulz se aseguró de que lo hiciéramos. La vida es tan seria o tan cómica como</a:t>
            </a:r>
            <a:r>
              <a:rPr lang="en-US" b="1" dirty="0"/>
              <a:t>TÚ</a:t>
            </a:r>
            <a:r>
              <a:rPr lang="en-US" dirty="0"/>
              <a:t>hazlo. Aligerar. Ve a jugar softball. Volar una cometa. Baila con tu perro. Sonríe ... hace que la gente se pregunte qué haces</a:t>
            </a:r>
            <a:r>
              <a:rPr lang="en-US" dirty="0" smtClean="0"/>
              <a:t>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48" y="360434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2512">
            <a:off x="3070322" y="4531063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9289">
            <a:off x="5289197" y="3465801"/>
            <a:ext cx="248602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8736">
            <a:off x="8452225" y="392031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9174" y="38585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10. ¿Qué tres cosas hacen </a:t>
            </a:r>
            <a:r>
              <a:rPr lang="en-US" smtClean="0"/>
              <a:t>¿te ries?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3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1. ¿Cuáles son algunos de tus miedos? ¿Cuál, si alguno, te está frenando?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8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2. La persistencia gana.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Charlie Brown a menudo perdía, fallaba mucho, pero nunca se rendía. Aunque sabía que Lucy iba a tirar el balón antes de que pudiera patearlo ... Aunque sabía que el árbol se iba a comer su cometa ... Aunque sabía que su equipo perdería el juego de pelota ... mantuvo en intentarlo.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73" y="3691888"/>
            <a:ext cx="3956859" cy="29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4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2. Cuéntele sobre un momento en que se negó a renunciar.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1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3. Lo que piensas de ti mismo es lo que cuenta.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Linus llevaba una manta de seguridad durante años y sus amigos se reían de él. También se rieron de él porque creía en la Gran Calabaza. Pigpen era una nube de polvo y tierra que caminaba y, a menudo, era considerado cruelmente. Sin embargo, ambos personajes siempre estaban orgullosos de sí mismos y creían que eran tan buenos como los demás, y tenían razón.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49" y="3979285"/>
            <a:ext cx="191452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815" y="3749040"/>
            <a:ext cx="2182091" cy="2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3. ¿Qué piensas de ti en este mismo momento?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4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4. A veces necesitas hablar.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Una cosa que la pandilla de "Peanuts" entendió fue la importancia de hablar. Ya sea apoyándose contra el piano de Schroeder o sobre la pared de ladrillo, siempre discutían lo que les preocupaba.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005">
            <a:off x="1266652" y="3328035"/>
            <a:ext cx="2476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185">
            <a:off x="4229888" y="4383924"/>
            <a:ext cx="26574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059">
            <a:off x="7290971" y="348749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9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Tarea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4. ¿A quién recurres cuando necesitas hablar? ¿Tienes un lugar especial al que te gusta ir?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745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774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Las 10 mejores lecciones que aprendí de Charlie Brown</vt:lpstr>
      <vt:lpstr>1. Está bien tener miedo ... simplemente no dejes que tus miedos te controlen.</vt:lpstr>
      <vt:lpstr>Tarea B</vt:lpstr>
      <vt:lpstr>2. La persistencia gana.</vt:lpstr>
      <vt:lpstr>Tarea B</vt:lpstr>
      <vt:lpstr>3. Lo que piensas de ti mismo es lo que cuenta.</vt:lpstr>
      <vt:lpstr>Tarea B</vt:lpstr>
      <vt:lpstr>4. A veces necesitas hablar.</vt:lpstr>
      <vt:lpstr>Tarea B</vt:lpstr>
      <vt:lpstr>5. A veces necesitas escuchar.</vt:lpstr>
      <vt:lpstr>Tarea B</vt:lpstr>
      <vt:lpstr>6. Haz lo que te gusta hacer.</vt:lpstr>
      <vt:lpstr>Tarea B</vt:lpstr>
      <vt:lpstr>7. Es importante tener amigos que se preocupen.</vt:lpstr>
      <vt:lpstr>Tarea B</vt:lpstr>
      <vt:lpstr>8. Los grandes sueños conducen a grandes cosas.</vt:lpstr>
      <vt:lpstr>Tarea B</vt:lpstr>
      <vt:lpstr>9. La acción crea realidad.</vt:lpstr>
      <vt:lpstr>Tarea B</vt:lpstr>
      <vt:lpstr>10. Ríete todos los días.</vt:lpstr>
      <vt:lpstr>Tarea B</vt:lpstr>
    </vt:vector>
  </TitlesOfParts>
  <Company>Base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Top 10 Lessons I Learned from Charlie Brown</dc:title>
  <dc:creator>10</dc:creator>
  <cp:lastModifiedBy>10</cp:lastModifiedBy>
  <cp:revision>11</cp:revision>
  <dcterms:created xsi:type="dcterms:W3CDTF">2020-07-28T20:41:52Z</dcterms:created>
  <dcterms:modified xsi:type="dcterms:W3CDTF">2020-07-29T19:13:30Z</dcterms:modified>
</cp:coreProperties>
</file>